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78" r:id="rId4"/>
    <p:sldId id="271" r:id="rId5"/>
  </p:sldIdLst>
  <p:sldSz cx="12192000" cy="6858000"/>
  <p:notesSz cx="6810375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7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2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1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4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9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4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598" cy="608331"/>
          </a:xfrm>
        </p:spPr>
        <p:txBody>
          <a:bodyPr/>
          <a:lstStyle/>
          <a:p>
            <a:pPr algn="ctr"/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ARSA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SATIŞ İHALESİ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Melikgazi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İlçesi,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Yeşilyurt Mahallesi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155 ada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4 parsel</a:t>
            </a:r>
            <a:endParaRPr lang="tr-TR" sz="1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b="16815"/>
          <a:stretch/>
        </p:blipFill>
        <p:spPr>
          <a:xfrm>
            <a:off x="853440" y="1219200"/>
            <a:ext cx="10214249" cy="5228184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</p:spTree>
    <p:extLst>
      <p:ext uri="{BB962C8B-B14F-4D97-AF65-F5344CB8AC3E}">
        <p14:creationId xmlns:p14="http://schemas.microsoft.com/office/powerpoint/2010/main" val="28746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Melikgazi İlçesi, Yeşilyurt Mahallesi,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155 ada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, 4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parsel</a:t>
            </a:r>
          </a:p>
        </p:txBody>
      </p:sp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  <p:pic>
        <p:nvPicPr>
          <p:cNvPr id="36" name="Resim Yer Tutucusu 35"/>
          <p:cNvPicPr>
            <a:picLocks noGrp="1" noChangeAspect="1"/>
          </p:cNvPicPr>
          <p:nvPr>
            <p:ph type="pic" idx="2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" b="2754"/>
          <a:stretch/>
        </p:blipFill>
        <p:spPr>
          <a:xfrm>
            <a:off x="646111" y="1387305"/>
            <a:ext cx="2943432" cy="4281975"/>
          </a:xfrm>
        </p:spPr>
      </p:pic>
      <p:sp>
        <p:nvSpPr>
          <p:cNvPr id="3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852489" y="5774249"/>
            <a:ext cx="2855368" cy="659189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MELİKGAZİ İLÇESİ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YEŞİLYURT MAHALLESİ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7" b="4088"/>
          <a:stretch/>
        </p:blipFill>
        <p:spPr>
          <a:xfrm>
            <a:off x="3801092" y="1279363"/>
            <a:ext cx="7368143" cy="4389917"/>
          </a:xfrm>
        </p:spPr>
      </p:pic>
      <p:sp>
        <p:nvSpPr>
          <p:cNvPr id="37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7159925" y="5774249"/>
            <a:ext cx="2576257" cy="8791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Yüzölçümü : 1194,78 </a:t>
            </a:r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m²</a:t>
            </a: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İnşaat Alanı : 1983,33 m² </a:t>
            </a:r>
          </a:p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E: 1.66</a:t>
            </a:r>
          </a:p>
          <a:p>
            <a:pPr>
              <a:spcBef>
                <a:spcPts val="0"/>
              </a:spcBef>
            </a:pPr>
            <a:endParaRPr lang="tr-TR" sz="1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3851606" y="5773696"/>
            <a:ext cx="3058152" cy="747874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155 ADA 4 PARSEL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KÜÇÜK SANAYİ ALANI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2023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1257</TotalTime>
  <Words>43</Words>
  <Application>Microsoft Office PowerPoint</Application>
  <PresentationFormat>Geniş ekran</PresentationFormat>
  <Paragraphs>17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1" baseType="lpstr">
      <vt:lpstr>Arial</vt:lpstr>
      <vt:lpstr>Bookman Old Style</vt:lpstr>
      <vt:lpstr>Century Gothic</vt:lpstr>
      <vt:lpstr>Open Sans</vt:lpstr>
      <vt:lpstr>Times New Roman</vt:lpstr>
      <vt:lpstr>Wingdings 3</vt:lpstr>
      <vt:lpstr>İyon</vt:lpstr>
      <vt:lpstr>KAYSERİ BÜYÜKŞEHİR BELEDİYESİ</vt:lpstr>
      <vt:lpstr>KAYSERİ BÜYÜKŞEHİR BELEDİYESİ Melikgazi İlçesi, Yeşilyurt Mahallesi, 155 ada, 4 parsel</vt:lpstr>
      <vt:lpstr>KAYSERİ BÜYÜKŞEHİR BELEDİYESİ Melikgazi İlçesi, Yeşilyurt Mahallesi, 155 ada, 4 parsel</vt:lpstr>
      <vt:lpstr>PowerPoint Sunusu</vt:lpstr>
    </vt:vector>
  </TitlesOfParts>
  <Company>Kayseri Belediyesi Başkanlığı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BÜYÜKŞEHİR BELEDİYESİ</dc:title>
  <dc:creator>Mehmet Bircan</dc:creator>
  <cp:lastModifiedBy>Mehmet Bircan</cp:lastModifiedBy>
  <cp:revision>87</cp:revision>
  <dcterms:created xsi:type="dcterms:W3CDTF">2022-01-05T11:23:40Z</dcterms:created>
  <dcterms:modified xsi:type="dcterms:W3CDTF">2024-03-13T09:28:21Z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